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97D47-1CC0-49BC-80C0-E04414CDB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06ECF5-A6AD-42EE-9AA5-07798103E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7F999A-CF64-43A3-8F97-3AB52291E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68190-0148-4E7F-ACA9-7147264A4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4813F2-246F-4398-AF22-0FDA55DA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7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75325-C15D-46AE-9939-2638462D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568997-52E0-433E-927C-2E337EA72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6258DE-637E-4BCB-A575-5A2ABCC9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7C8C8-07D9-408E-9301-456A6CB9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741CE9-879D-436A-AEB4-8ECC9216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51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1EFD333-6D0F-4F64-A63C-1F05C908F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412580-9421-4DDE-B963-A928B6D33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ADB335-3071-40F0-95CD-2FF83E17D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41DD96-948E-45FC-B595-281DFEC8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C3FEE8-5C68-41EE-8645-5C25ACF0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2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AE8C6-7552-4BF2-88E8-7E0DA362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284F2F-A0A3-4DC9-80F6-BF954047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07489E-C97E-4C69-A713-35353738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268AD1-AA87-4ED0-87BC-BFC6C5B81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F15A7-6E5F-470B-BDE1-D4E2DE80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55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06984-AE65-4E81-A165-F085D10D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74D11A-BF4B-440A-81AC-482D20EC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E0BF9D-ABCE-4A82-AF34-3A6ADE8B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61B029-EC20-4D73-9263-9E3BA146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157B2D-994A-40AA-994A-15ECF33D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74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BE699-7356-4327-B2AE-C0A9772B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53D70-D774-49AF-8CA2-97D123176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1E9A1-9618-4328-8704-5B82D3935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6236B0-BB4C-413F-8BE4-8C9DE459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960AD7-2FDA-4575-9A73-7DC9E869C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78B3F2-98EC-4DC1-86CC-3229F831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29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FC9DC-35AB-40BC-8588-D72EB916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B637B4-D708-44D2-B8DE-0A0FCC4B9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D4C326-D93C-4889-9B1D-5F8791C17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F3BC5E-1B86-4790-B20E-B2855928D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49F477-ACE1-4ADF-98A0-FA2AA07C5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269809-F8F3-4763-8ABC-151208D4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620257-E1BE-4F9C-8BF4-D69CE103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D239D6-7E5E-43BE-8055-7A73579E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623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3EFD9-F57A-44FE-998D-E35BBD11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1FBD71-C636-401A-9ACD-6507CA04C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BFCEB2-77B2-4EDF-9B86-A1675D32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F3142A-3C64-4E7D-A096-B1BB1F80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507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E0F75C-1936-4CEC-90B2-D50F90F7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F31FBD-0377-4B1F-8C16-38B8CDC3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D82DD2-9B7B-4558-AF6C-1A46A195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22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7E6BE-25DA-46D9-892F-82987471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51614-81A0-429D-94A9-4E5013260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E53DDD-72D9-4F9A-A5D0-F79EB67E0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00C1BA-FEFD-47B2-9521-3D4F63B31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69493E-3808-4CD2-A2AC-A3EABED5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417585-8853-4A7C-AB80-2B95D7A9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74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6AFE-A068-432C-B470-CA733C249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439A62-DAB8-48B8-B27C-EC4C8059E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DAE0EB-6DA0-423E-BCA4-90F232164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391425-FD03-4C7F-B78E-A750DDC2B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423BE6-5EB6-4967-8E26-74CE53B8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01FDDD-8033-45B2-98D7-63BF3D5F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29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6BCE08-C3AE-4426-AAEF-90A0B4CDF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11EA90-D6CB-4859-8911-428711BBC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C452F4-3389-4DD6-B1E6-093670C1D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50B1C-95EC-44D6-A982-E200E4ECD4F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16349A-5586-4564-9C7A-00E43FBC9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159545-E49E-4DF3-96B7-439D741C2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F62F5-BF04-453D-B56C-33E77CCA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83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589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91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95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3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80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652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126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82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876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168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0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89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41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00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94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944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24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608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09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313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461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69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7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46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30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73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32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04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成</dc:creator>
  <cp:lastModifiedBy>黄 成</cp:lastModifiedBy>
  <cp:revision>1</cp:revision>
  <dcterms:created xsi:type="dcterms:W3CDTF">2019-04-02T10:34:24Z</dcterms:created>
  <dcterms:modified xsi:type="dcterms:W3CDTF">2019-04-02T10:34:24Z</dcterms:modified>
</cp:coreProperties>
</file>